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E67E22">
              <a:alpha val="12000"/>
            </a:srgbClr>
          </a:solidFill>
          <a:ln w="12700">
            <a:solidFill>
              <a:srgbClr val="E67E22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Manufacturers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Less manual coordination. Fewer things falling through the cracks.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Recover 15–20 hours of purchasing and operations admin per week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Zero expired compliance certificates — no surprise audit failures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Connects to your ERP — never touches production floor systems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Manufacturers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Manufacturers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 follow-up &amp; supplier chase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issued with no acknowledgement within 24 hrs → automatic supplier chase; escalates to purchasing manager at 48 hrs.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6–10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Customer order status updates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Order status changes in ERP or customer emails inquiry → proactive personalised update; delay notification with revised timeline.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NCR intake &amp; routing system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Quality non-conformance submitted → classified by severity, routed to correct engineer, acknowledged, follow-up reminder set.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4–7 hrs/week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Vendor onboarding assistant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vendor approved → doc request list sent (insurance, W-9, certs, banking); tracked; reminders sent automatically.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hrs/vendor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Shift handover digest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End-of-shift trigger → production metrics pulled from ERP; formatted summary with output, downtime, and open items.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Compliance document expiry alerts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Supplier cert or ISO qualification within 90/30/7 days of expiry → renewal request sent; escalates if not renewed.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3–5 hrs/week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Manufacturers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follow-up + customer order status updates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ERP via API or data export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30-day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7E22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$4,000–$6,000  |  Monthly: $800–$1,200/mo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+ customer updates + NCR routing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+ vendor onboarding + compliance alerts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reports &amp; priority support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$12,000–$18,000  |  Monthly: $1,800–$2,800/mo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is your process for confirming a PO was received and will deliver on time?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 customers find out where their order is in production?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Walk me through what happens when a quality issue is reported.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 you track supplier compliance documents today?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Manufacturers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