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16A085">
              <a:alpha val="12000"/>
            </a:srgbClr>
          </a:solidFill>
          <a:ln w="12700">
            <a:solidFill>
              <a:srgbClr val="16A085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Any Business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Every business has a front office. Every front office has an AI opportunity.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Works for any industry — no vertical customisation required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Start with one automation and expand as you grow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Your team does less repetitive work; customers get faster responses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Any Business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Any Business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Universal inbox triage &amp; routing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Shared inbox (info@, sales@, support@) → AI classifies by intent, assigns priority, routes, and drafts suggested replies.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6–10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Lead capture &amp; first-response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lead from web, social, or phone → acknowledged in under 2 minutes, scored, CRM record created, follow-up assigned.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Meeting prep assistant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Calendar event 24 hrs away → AI compiles contact history, open items, and talking points; brief delivered that evening.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hrs/week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Quote &amp; proposal follow-up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Quote sent with no response at 3/7/14 days → intelligent personalised follow-up; escalates to sales manager at 14 days.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hrs/week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Employee onboarding journey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hire added to HR system → personalised 30-day guided onboarding with checklists, policies, and manager task assignments.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hrs/hire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16A085"/>
          </a:solidFill>
          <a:ln w="12700">
            <a:solidFill>
              <a:srgbClr val="16A08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Weekly business performance digest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Monday 7am → revenue, pipeline, open invoices, flagged exceptions pulled from your tools and delivered as a clean summary.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3–5 hrs/week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Any Business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Inbox triage + lead capture &amp; first-response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email and CRM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30-day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085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$2,500–$4,000  |  Monthly: $600–$900/mo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Inbox + lead capture + quote follow-up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+ employee onboarding + weekly digest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reports &amp; priority support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$8,000–$12,000  |  Monthly: $1,400–$2,200/mo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does your team manage the shared inbox — who processes it and how often?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When a lead comes in after hours, what happens?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repetitive task would your team most love to never have to do manually again?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What would you do with 10 extra hours per week across your team?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Any Business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