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27AE60">
              <a:alpha val="12000"/>
            </a:srgbClr>
          </a:solidFill>
          <a:ln w="12700">
            <a:solidFill>
              <a:srgbClr val="27AE60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Country &amp; Private Clubs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White-glove member experience. Zero extra staff effort.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member inquiry acknowledged in minutes — not next business day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Event communications, reminders, and follow-ups run automatically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Member experience improves; your team focuses on the personal moments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Country &amp; Private Clubs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Country &amp; Private Clubs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Member inquiry assistant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Email, voicemail, or form → AI classifies inquiry, drafts warm personalised response, routes to correct department.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Event coordination system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Event created → invitations sent, reminders at 14/7/2 days, RSVP compiled, post-event thank-you automated.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8–12 hrs/event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New member onboarding journey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member approved → 30-day welcome sequence tailored to their interests — facilities, events, key contacts.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hrs/member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Reservation follow-up flow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Dining, tennis, or tee time booked → confirmation, 24-hr reminder, post-visit thank-you, and feedback request.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3–5 hrs/week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Dues &amp; billing communication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Invoice generated or overdue → discreet, respectful billing communications in your club's voice and tone.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3–4 hrs/week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Review &amp; reputation management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Google or directory review → AI drafts tailored sophisticated response; monthly feedback summary for GM.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2–4 hrs/week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Country &amp; Private Clubs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Member inquiry assistant + billing comms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club management system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30-day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$3,000–$4,500  |  Monthly: $700–$1,100/mo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Inquiry + event coordination + new member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onboarding + reservation follow-up + reputation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reports &amp; priority support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$9,000–$14,000  |  Monthly: $1,600–$2,500/mo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quickly does a member inquiry typically get a response?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do new members receive from the club in their first 30 days?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are event invitations and reminders currently handled?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does your team manage the club's online reviews?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Country &amp; Private Clubs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