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1097280"/>
            <a:ext cx="4389120" cy="4389120"/>
          </a:xfrm>
          <a:prstGeom prst="oval">
            <a:avLst/>
          </a:prstGeom>
          <a:solidFill>
            <a:srgbClr val="00C8FF">
              <a:alpha val="9000"/>
            </a:srgbClr>
          </a:solidFill>
          <a:ln w="12700">
            <a:solidFill>
              <a:srgbClr val="00C8FF">
                <a:alpha val="9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2926080"/>
            <a:ext cx="2743200" cy="2743200"/>
          </a:xfrm>
          <a:prstGeom prst="oval">
            <a:avLst/>
          </a:prstGeom>
          <a:solidFill>
            <a:srgbClr val="2E86C1">
              <a:alpha val="12000"/>
            </a:srgbClr>
          </a:solidFill>
          <a:ln w="12700">
            <a:solidFill>
              <a:srgbClr val="2E86C1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0" y="868680"/>
            <a:ext cx="2560320" cy="2560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" y="320040"/>
            <a:ext cx="146304" cy="146304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2336" y="2560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182880" y="914400"/>
            <a:ext cx="54864" cy="73152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8412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Services for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12070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CPA &amp; Accounting Firms</a:t>
            </a:r>
            <a:endParaRPr lang="en-US" sz="3600" dirty="0"/>
          </a:p>
        </p:txBody>
      </p:sp>
      <p:sp>
        <p:nvSpPr>
          <p:cNvPr id="12" name="Shape 9"/>
          <p:cNvSpPr/>
          <p:nvPr/>
        </p:nvSpPr>
        <p:spPr>
          <a:xfrm>
            <a:off x="365760" y="2423160"/>
            <a:ext cx="182880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2578608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Automate the chase. Focus on the work that demands your expertise.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365760" y="321868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Recover 15–20 hours per week during tax season — without adding headcount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358444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35387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client document request chased automatically, on your schedule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95020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30352" y="390448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All data stays within your firm's environment — zero third-party AI exposure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ASSESSMENT →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457657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www.securafy.biz  |  sales@securafy.com  |  (330) 906-8888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CPA &amp; Accounting Firms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WE AUTOMATE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Automations built specifically for CPA &amp; Accounting Firms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627632"/>
            <a:ext cx="54864" cy="4572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Document request &amp; chase system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Engagement opened → itemised doc request sent; reminders at 14/7/3 days; accountant sees live status dashboard.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8–12 hrs/week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627632"/>
            <a:ext cx="54864" cy="4572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28416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New client onboarding workflow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Engagement signed → welcome email, portal invite, kickoff scheduling, and task assignment within 2 hours.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hrs/client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44768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44768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1627632"/>
            <a:ext cx="54864" cy="4572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72784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Tax deadline reminder system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254496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Filing deadline approaching → personalised reminders to client; status update when return ready; e-file confirmation sent.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6032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56032" y="3346704"/>
            <a:ext cx="54864" cy="4572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Invoice &amp; AR follow-up bot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Invoice unpaid at 14/30/45 days → professional staged follow-ups referencing the specific engagement.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3–5 hrs/week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0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200400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3346704"/>
            <a:ext cx="54864" cy="4572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Client inquiry triage &amp; routing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3310128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Client emails inbox → AI classifies and routes; drafts responses for routine queries; 40–60% handled automatically.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6–9 hrs/week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44768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44768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44768" y="3346704"/>
            <a:ext cx="54864" cy="457200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272784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Bookkeeping anomaly alerts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Weekly scan of client bookkeeping data → flags unusual entries, variances, and missing categorisation for accountant review.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4–7 hrs/week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CPA &amp; Accounting Firms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 &amp; 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 &amp; getting started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160520" cy="12344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00200"/>
            <a:ext cx="54864" cy="1234440"/>
          </a:xfrm>
          <a:prstGeom prst="rect">
            <a:avLst/>
          </a:prstGeom>
          <a:solidFill>
            <a:srgbClr val="8B96A7"/>
          </a:solidFill>
          <a:ln w="12700">
            <a:solidFill>
              <a:srgbClr val="8B96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16642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" y="2057400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Document chase + AR follow-up automation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practice management system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 &amp; 30-day 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2697480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779776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86C1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$3,500–$5,000  |  Monthly: $750–$1,050/mo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90672"/>
            <a:ext cx="4160520" cy="150876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90672"/>
            <a:ext cx="54864" cy="150876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1272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GROWTH — MOST POPULAR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410712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Document chase + onboarding + deadline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reminders + inquiry triage + AR follow-up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Monthly reports &amp; priority support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4151376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42336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$9,000–$14,000  |  Monthly: $1,500–$2,200/mo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6002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Explore together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21031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20299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many hours does your team spend chasing documents during tax season?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25603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4871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What does new client onboarding look like after an engagement is signed?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30175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28032" y="29443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do clients find out where their return is in the process?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34747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4015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many invoices go more than 30 days unpaid on average?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3977640"/>
            <a:ext cx="4160520" cy="1024128"/>
          </a:xfrm>
          <a:prstGeom prst="rect">
            <a:avLst/>
          </a:prstGeom>
          <a:solidFill>
            <a:srgbClr val="0D1117"/>
          </a:solidFill>
          <a:ln w="10160">
            <a:solidFill>
              <a:srgbClr val="F5A62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3977640"/>
            <a:ext cx="416052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069080"/>
            <a:ext cx="4005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30-DAY GUARANTEE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370832"/>
            <a:ext cx="40050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this automation doesn't save your team measurable time in the first 30 days of going live, we refund one month of retainer — no questions asked.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 — CPA &amp; Accounting Firms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